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905" autoAdjust="0"/>
  </p:normalViewPr>
  <p:slideViewPr>
    <p:cSldViewPr>
      <p:cViewPr>
        <p:scale>
          <a:sx n="122" d="100"/>
          <a:sy n="122" d="100"/>
        </p:scale>
        <p:origin x="-1314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986E1-C3C8-41A5-87A9-949796D0452F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D4D8C-94BB-4B7F-8171-EF0D422C2A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511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986E1-C3C8-41A5-87A9-949796D0452F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D4D8C-94BB-4B7F-8171-EF0D422C2A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247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986E1-C3C8-41A5-87A9-949796D0452F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D4D8C-94BB-4B7F-8171-EF0D422C2A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021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986E1-C3C8-41A5-87A9-949796D0452F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D4D8C-94BB-4B7F-8171-EF0D422C2A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621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986E1-C3C8-41A5-87A9-949796D0452F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D4D8C-94BB-4B7F-8171-EF0D422C2A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147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986E1-C3C8-41A5-87A9-949796D0452F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D4D8C-94BB-4B7F-8171-EF0D422C2A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199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986E1-C3C8-41A5-87A9-949796D0452F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D4D8C-94BB-4B7F-8171-EF0D422C2A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855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986E1-C3C8-41A5-87A9-949796D0452F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D4D8C-94BB-4B7F-8171-EF0D422C2A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945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986E1-C3C8-41A5-87A9-949796D0452F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D4D8C-94BB-4B7F-8171-EF0D422C2A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31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986E1-C3C8-41A5-87A9-949796D0452F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D4D8C-94BB-4B7F-8171-EF0D422C2A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270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986E1-C3C8-41A5-87A9-949796D0452F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D4D8C-94BB-4B7F-8171-EF0D422C2A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21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986E1-C3C8-41A5-87A9-949796D0452F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D4D8C-94BB-4B7F-8171-EF0D422C2A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578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4953000"/>
            <a:ext cx="5181600" cy="7810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askerville Old Face" pitchFamily="18" charset="0"/>
              </a:rPr>
              <a:t>Joseph Rudyard Kipling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5240" y="6172200"/>
            <a:ext cx="2834640" cy="670560"/>
          </a:xfrm>
        </p:spPr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Jesus </a:t>
            </a:r>
            <a:r>
              <a:rPr lang="en-US" dirty="0" err="1" smtClean="0">
                <a:latin typeface="Baskerville Old Face" pitchFamily="18" charset="0"/>
              </a:rPr>
              <a:t>Zazueta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441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7194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6248400" cy="6397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askerville Old Face" pitchFamily="18" charset="0"/>
              </a:rPr>
              <a:t>Born on December 30, 1865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3048000" cy="5181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askerville Old Face" pitchFamily="18" charset="0"/>
              </a:rPr>
              <a:t>Rudyard Kipling was born in Bombay, India.</a:t>
            </a:r>
          </a:p>
          <a:p>
            <a:r>
              <a:rPr lang="en-US" dirty="0" smtClean="0">
                <a:latin typeface="Baskerville Old Face" pitchFamily="18" charset="0"/>
              </a:rPr>
              <a:t>Parents were, John Lockwood Kipling, and Alice Macdonald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371600"/>
            <a:ext cx="51054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0622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7338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askerville Old Face" pitchFamily="18" charset="0"/>
              </a:rPr>
              <a:t>Mother &amp; Father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31242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Baskerville Old Face" pitchFamily="18" charset="0"/>
              </a:rPr>
              <a:t>Mother, Alice, and his Father, John, met at Rudyard Lake in Staffordshire, England. Rudyard and is sisters spent most of their childhood in England with Edward Burne-Jones, Kipling's Uncle on his mothers side of the family. 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447800"/>
            <a:ext cx="521208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2619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7338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askerville Old Face" pitchFamily="18" charset="0"/>
              </a:rPr>
              <a:t>Literature Works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latin typeface="Baskerville Old Face" pitchFamily="18" charset="0"/>
              </a:rPr>
              <a:t>Kipling wrote poems and short stories. </a:t>
            </a:r>
          </a:p>
          <a:p>
            <a:r>
              <a:rPr lang="en-US" sz="2800" dirty="0" smtClean="0">
                <a:latin typeface="Baskerville Old Face" pitchFamily="18" charset="0"/>
              </a:rPr>
              <a:t>He is best known for his story, </a:t>
            </a:r>
            <a:r>
              <a:rPr lang="en-US" sz="2800" i="1" dirty="0" smtClean="0">
                <a:solidFill>
                  <a:schemeClr val="bg1">
                    <a:lumMod val="65000"/>
                  </a:schemeClr>
                </a:solidFill>
                <a:latin typeface="Baskerville Old Face" pitchFamily="18" charset="0"/>
              </a:rPr>
              <a:t>The Jungle Book (1894)</a:t>
            </a:r>
            <a:r>
              <a:rPr lang="en-US" sz="2800" i="1" dirty="0" smtClean="0">
                <a:latin typeface="Baskerville Old Face" pitchFamily="18" charset="0"/>
              </a:rPr>
              <a:t>.</a:t>
            </a:r>
          </a:p>
          <a:p>
            <a:r>
              <a:rPr lang="en-US" sz="2800" dirty="0" smtClean="0">
                <a:latin typeface="Baskerville Old Face" pitchFamily="18" charset="0"/>
              </a:rPr>
              <a:t>In most of his early works he focused on the British Empire and its Soldiers.</a:t>
            </a:r>
          </a:p>
          <a:p>
            <a:r>
              <a:rPr lang="en-US" sz="2800" dirty="0" smtClean="0">
                <a:latin typeface="Baskerville Old Face" pitchFamily="18" charset="0"/>
              </a:rPr>
              <a:t>Rudyard's first stories and poems were written in India.</a:t>
            </a:r>
          </a:p>
          <a:p>
            <a:r>
              <a:rPr lang="en-US" sz="2800" dirty="0" smtClean="0">
                <a:latin typeface="Baskerville Old Face" pitchFamily="18" charset="0"/>
              </a:rPr>
              <a:t>He turned down many honors</a:t>
            </a:r>
            <a:r>
              <a:rPr lang="en-US" sz="2800" dirty="0">
                <a:latin typeface="Baskerville Old Face" pitchFamily="18" charset="0"/>
              </a:rPr>
              <a:t>, but in 1907 he got the  Nobel Prize for </a:t>
            </a:r>
            <a:r>
              <a:rPr lang="en-US" sz="2800" dirty="0" smtClean="0">
                <a:latin typeface="Baskerville Old Face" pitchFamily="18" charset="0"/>
              </a:rPr>
              <a:t>Literature.</a:t>
            </a:r>
          </a:p>
          <a:p>
            <a:r>
              <a:rPr lang="en-US" sz="2800" dirty="0" smtClean="0">
                <a:latin typeface="Baskerville Old Face" pitchFamily="18" charset="0"/>
              </a:rPr>
              <a:t>Other well known works that Kipling wrote were, </a:t>
            </a:r>
            <a:r>
              <a:rPr lang="en-US" sz="2800" i="1" dirty="0" smtClean="0">
                <a:solidFill>
                  <a:schemeClr val="bg1">
                    <a:lumMod val="65000"/>
                  </a:schemeClr>
                </a:solidFill>
                <a:latin typeface="Baskerville Old Face" pitchFamily="18" charset="0"/>
              </a:rPr>
              <a:t>Kim (1901)</a:t>
            </a:r>
            <a:r>
              <a:rPr lang="en-US" sz="2800" dirty="0" smtClean="0">
                <a:latin typeface="Baskerville Old Face" pitchFamily="18" charset="0"/>
              </a:rPr>
              <a:t>,</a:t>
            </a:r>
            <a:r>
              <a:rPr lang="en-US" sz="2800" i="1" dirty="0" smtClean="0">
                <a:solidFill>
                  <a:schemeClr val="bg1">
                    <a:lumMod val="65000"/>
                  </a:schemeClr>
                </a:solidFill>
                <a:latin typeface="Baskerville Old Face" pitchFamily="18" charset="0"/>
              </a:rPr>
              <a:t> </a:t>
            </a:r>
            <a:r>
              <a:rPr lang="en-US" sz="2800" dirty="0" smtClean="0">
                <a:latin typeface="Baskerville Old Face" pitchFamily="18" charset="0"/>
              </a:rPr>
              <a:t>&amp;</a:t>
            </a:r>
            <a:r>
              <a:rPr lang="en-US" sz="2800" i="1" dirty="0" smtClean="0">
                <a:solidFill>
                  <a:schemeClr val="bg1">
                    <a:lumMod val="65000"/>
                  </a:schemeClr>
                </a:solidFill>
                <a:latin typeface="Baskerville Old Face" pitchFamily="18" charset="0"/>
              </a:rPr>
              <a:t> Just So Stories (1902)</a:t>
            </a:r>
            <a:r>
              <a:rPr lang="en-US" sz="2800" dirty="0" smtClean="0">
                <a:latin typeface="Baskerville Old Face" pitchFamily="18" charset="0"/>
              </a:rPr>
              <a:t>.</a:t>
            </a:r>
            <a:endParaRPr lang="en-US" sz="2800" dirty="0">
              <a:latin typeface="Baskerville Old Face" pitchFamily="18" charset="0"/>
            </a:endParaRPr>
          </a:p>
          <a:p>
            <a:pPr marL="0" indent="0">
              <a:buNone/>
            </a:pPr>
            <a:endParaRPr lang="en-US" sz="28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067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743200" cy="1219200"/>
          </a:xfrm>
        </p:spPr>
        <p:txBody>
          <a:bodyPr>
            <a:normAutofit/>
          </a:bodyPr>
          <a:lstStyle/>
          <a:p>
            <a:r>
              <a:rPr lang="en-US" i="1" dirty="0" smtClean="0">
                <a:solidFill>
                  <a:schemeClr val="bg1">
                    <a:lumMod val="65000"/>
                  </a:schemeClr>
                </a:solidFill>
                <a:latin typeface="Baskerville Old Face" pitchFamily="18" charset="0"/>
              </a:rPr>
              <a:t>IF-</a:t>
            </a:r>
            <a:br>
              <a:rPr lang="en-US" i="1" dirty="0" smtClean="0">
                <a:solidFill>
                  <a:schemeClr val="bg1">
                    <a:lumMod val="65000"/>
                  </a:schemeClr>
                </a:solidFill>
                <a:latin typeface="Baskerville Old Face" pitchFamily="18" charset="0"/>
              </a:rPr>
            </a:b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Baskerville Old Face" pitchFamily="18" charset="0"/>
              </a:rPr>
              <a:t>by: Rudyard Kipling</a:t>
            </a:r>
            <a:endParaRPr lang="en-US" sz="2000" i="1" dirty="0">
              <a:solidFill>
                <a:schemeClr val="bg1">
                  <a:lumMod val="65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12" y="1828800"/>
            <a:ext cx="8229600" cy="4495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Baskerville Old Face" pitchFamily="18" charset="0"/>
              </a:rPr>
              <a:t>Kipling's most famous poem, composed in Great Britain in 1909.</a:t>
            </a:r>
          </a:p>
          <a:p>
            <a:r>
              <a:rPr lang="en-US" sz="2800" dirty="0" smtClean="0">
                <a:latin typeface="Baskerville Old Face" pitchFamily="18" charset="0"/>
              </a:rPr>
              <a:t>The poem was first published with Kipling's collection of children stories</a:t>
            </a:r>
            <a:r>
              <a:rPr lang="en-US" sz="2800" dirty="0">
                <a:latin typeface="Baskerville Old Face" pitchFamily="18" charset="0"/>
              </a:rPr>
              <a:t>, </a:t>
            </a:r>
            <a:r>
              <a:rPr lang="en-US" sz="2800" i="1" dirty="0">
                <a:solidFill>
                  <a:schemeClr val="bg1">
                    <a:lumMod val="65000"/>
                  </a:schemeClr>
                </a:solidFill>
                <a:latin typeface="Baskerville Old Face" pitchFamily="18" charset="0"/>
              </a:rPr>
              <a:t>Rewards and </a:t>
            </a:r>
            <a:r>
              <a:rPr lang="en-US" sz="2800" i="1" dirty="0" smtClean="0">
                <a:solidFill>
                  <a:schemeClr val="bg1">
                    <a:lumMod val="65000"/>
                  </a:schemeClr>
                </a:solidFill>
                <a:latin typeface="Baskerville Old Face" pitchFamily="18" charset="0"/>
              </a:rPr>
              <a:t>Fairies</a:t>
            </a:r>
            <a:r>
              <a:rPr lang="en-US" sz="2800" i="1" dirty="0" smtClean="0">
                <a:latin typeface="Baskerville Old Face" pitchFamily="18" charset="0"/>
              </a:rPr>
              <a:t>.</a:t>
            </a:r>
          </a:p>
          <a:p>
            <a:r>
              <a:rPr lang="en-US" sz="2800" dirty="0" smtClean="0">
                <a:latin typeface="Baskerville Old Face" pitchFamily="18" charset="0"/>
              </a:rPr>
              <a:t>IF- quickly became popular in Great Britain and was adopted as a popular anthem. </a:t>
            </a:r>
          </a:p>
          <a:p>
            <a:r>
              <a:rPr lang="en-US" sz="2800" dirty="0" smtClean="0">
                <a:latin typeface="Baskerville Old Face" pitchFamily="18" charset="0"/>
              </a:rPr>
              <a:t>IF points out traits of a good leader, their like instructions Kipling gives that make a good man.</a:t>
            </a:r>
          </a:p>
          <a:p>
            <a:pPr marL="0" indent="0">
              <a:buNone/>
            </a:pPr>
            <a:endParaRPr lang="en-US" sz="2800" dirty="0" smtClean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578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" y="304800"/>
            <a:ext cx="29718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askerville Old Face" pitchFamily="18" charset="0"/>
              </a:rPr>
              <a:t>1878-1882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Baskerville Old Face" pitchFamily="18" charset="0"/>
              </a:rPr>
              <a:t>Kipling went to college at Westward Ho in North Devon. As when he was little, he was teased and bullied. While attending Westward, Rudyard developed fierce loyalties and a love of literature. </a:t>
            </a:r>
          </a:p>
          <a:p>
            <a:r>
              <a:rPr lang="en-US" dirty="0" smtClean="0">
                <a:latin typeface="Baskerville Old Face" pitchFamily="18" charset="0"/>
              </a:rPr>
              <a:t>In 1882, Kipling once again returned to India and was there for seven years working as a journalist and editor. </a:t>
            </a:r>
          </a:p>
          <a:p>
            <a:r>
              <a:rPr lang="en-US" dirty="0" smtClean="0">
                <a:latin typeface="Baskerville Old Face" pitchFamily="18" charset="0"/>
              </a:rPr>
              <a:t>In 1891 he planned to go on a round-the-world voyage, but he ended up only traveling to South Africa, Australia, New Zealand, and India. </a:t>
            </a:r>
          </a:p>
          <a:p>
            <a:r>
              <a:rPr lang="en-US" dirty="0" smtClean="0">
                <a:latin typeface="Baskerville Old Face" pitchFamily="18" charset="0"/>
              </a:rPr>
              <a:t>Kipling married in 1892, with Caroline </a:t>
            </a:r>
            <a:r>
              <a:rPr lang="en-US" dirty="0" err="1" smtClean="0">
                <a:latin typeface="Baskerville Old Face" pitchFamily="18" charset="0"/>
              </a:rPr>
              <a:t>Balestier</a:t>
            </a:r>
            <a:r>
              <a:rPr lang="en-US" dirty="0" smtClean="0">
                <a:latin typeface="Baskerville Old Face" pitchFamily="18" charset="0"/>
              </a:rPr>
              <a:t>, she was an American. They went on a honeymoon that went as far as Japan, they returned to live in Vermont at his wife’s house.</a:t>
            </a:r>
            <a:endParaRPr lang="en-US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754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54" y="0"/>
            <a:ext cx="91557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0906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12954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askerville Old Face" pitchFamily="18" charset="0"/>
              </a:rPr>
              <a:t>1899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6629400" cy="3200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Baskerville Old Face" pitchFamily="18" charset="0"/>
              </a:rPr>
              <a:t>Kipling returned to England, alone. </a:t>
            </a:r>
          </a:p>
          <a:p>
            <a:r>
              <a:rPr lang="en-US" sz="2800" dirty="0" smtClean="0">
                <a:latin typeface="Baskerville Old Face" pitchFamily="18" charset="0"/>
              </a:rPr>
              <a:t>Stalky &amp; Co. was published, it reflected his experiences at the United States College.</a:t>
            </a:r>
          </a:p>
          <a:p>
            <a:r>
              <a:rPr lang="en-US" sz="2800" dirty="0" smtClean="0">
                <a:latin typeface="Baskerville Old Face" pitchFamily="18" charset="0"/>
              </a:rPr>
              <a:t>Made his last visit to the U.S., deeply affected by the death of his eldest child, Josephine.</a:t>
            </a:r>
            <a:endParaRPr lang="en-US" sz="2800" dirty="0">
              <a:latin typeface="Baskerville Old Fac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5257800"/>
            <a:ext cx="75739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Narrow" pitchFamily="34" charset="0"/>
              </a:rPr>
              <a:t>Kipling died in London on January 18, 1936, just after he had turned 70, and he was buried beside T.S. Eliot in Westminster Abbey.</a:t>
            </a:r>
            <a:endParaRPr lang="en-US" sz="28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928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427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Joseph Rudyard Kipling</vt:lpstr>
      <vt:lpstr>Born on December 30, 1865</vt:lpstr>
      <vt:lpstr>Mother &amp; Father</vt:lpstr>
      <vt:lpstr>Literature Works</vt:lpstr>
      <vt:lpstr>IF- by: Rudyard Kipling</vt:lpstr>
      <vt:lpstr>1878-1882</vt:lpstr>
      <vt:lpstr>PowerPoint Presentation</vt:lpstr>
      <vt:lpstr>1899</vt:lpstr>
    </vt:vector>
  </TitlesOfParts>
  <Company>The Leona Group,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Joseph Rudyard Kipling</dc:title>
  <dc:creator>MercJesu1241PAHS</dc:creator>
  <cp:lastModifiedBy>DOUG and Erin</cp:lastModifiedBy>
  <cp:revision>13</cp:revision>
  <dcterms:created xsi:type="dcterms:W3CDTF">2012-03-12T22:43:08Z</dcterms:created>
  <dcterms:modified xsi:type="dcterms:W3CDTF">2012-03-14T15:53:59Z</dcterms:modified>
</cp:coreProperties>
</file>